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2"/>
  </p:notesMasterIdLst>
  <p:handoutMasterIdLst>
    <p:handoutMasterId r:id="rId43"/>
  </p:handoutMasterIdLst>
  <p:sldIdLst>
    <p:sldId id="394" r:id="rId4"/>
    <p:sldId id="395" r:id="rId5"/>
    <p:sldId id="598" r:id="rId6"/>
    <p:sldId id="623" r:id="rId7"/>
    <p:sldId id="613" r:id="rId8"/>
    <p:sldId id="608" r:id="rId9"/>
    <p:sldId id="396" r:id="rId10"/>
    <p:sldId id="495" r:id="rId11"/>
    <p:sldId id="601" r:id="rId12"/>
    <p:sldId id="496" r:id="rId13"/>
    <p:sldId id="579" r:id="rId14"/>
    <p:sldId id="471" r:id="rId15"/>
    <p:sldId id="492" r:id="rId16"/>
    <p:sldId id="284" r:id="rId17"/>
    <p:sldId id="406" r:id="rId18"/>
    <p:sldId id="498" r:id="rId19"/>
    <p:sldId id="413" r:id="rId20"/>
    <p:sldId id="493" r:id="rId21"/>
    <p:sldId id="627" r:id="rId22"/>
    <p:sldId id="588" r:id="rId23"/>
    <p:sldId id="590" r:id="rId24"/>
    <p:sldId id="499" r:id="rId25"/>
    <p:sldId id="597" r:id="rId26"/>
    <p:sldId id="593" r:id="rId27"/>
    <p:sldId id="415" r:id="rId28"/>
    <p:sldId id="500" r:id="rId29"/>
    <p:sldId id="501" r:id="rId30"/>
    <p:sldId id="622" r:id="rId31"/>
    <p:sldId id="456" r:id="rId32"/>
    <p:sldId id="616" r:id="rId33"/>
    <p:sldId id="617" r:id="rId34"/>
    <p:sldId id="618" r:id="rId35"/>
    <p:sldId id="619" r:id="rId36"/>
    <p:sldId id="620" r:id="rId37"/>
    <p:sldId id="621" r:id="rId38"/>
    <p:sldId id="624" r:id="rId39"/>
    <p:sldId id="625" r:id="rId40"/>
    <p:sldId id="6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623"/>
            <p14:sldId id="613"/>
            <p14:sldId id="608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492"/>
            <p14:sldId id="284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5214" autoAdjust="0"/>
  </p:normalViewPr>
  <p:slideViewPr>
    <p:cSldViewPr showGuides="1">
      <p:cViewPr varScale="1">
        <p:scale>
          <a:sx n="93" d="100"/>
          <a:sy n="93" d="100"/>
        </p:scale>
        <p:origin x="38" y="7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4.65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5.4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6.5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7.4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8.14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19.1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29.8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1,'-5'0,"-2"0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38:30.27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1/5/2023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1/5/2023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1/5/2023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1/5/2023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1/5/2023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1/5/2023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1/5/2023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1/5/2023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1/5/2023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1/5/2023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991/programming-basics-with-javascript-january-202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sfiddle.net/" TargetMode="Externa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06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105.png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04.png"/><Relationship Id="rId9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63.jpe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76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67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64.png"/><Relationship Id="rId15" Type="http://schemas.openxmlformats.org/officeDocument/2006/relationships/image" Target="../media/image69.jpeg"/><Relationship Id="rId23" Type="http://schemas.openxmlformats.org/officeDocument/2006/relationships/image" Target="../media/image73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71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66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Тодор Стоянов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</a:t>
            </a:r>
            <a:r>
              <a:rPr lang="en-US" sz="3200" b="1" dirty="0"/>
              <a:t>Java </a:t>
            </a:r>
            <a:r>
              <a:rPr lang="bg-BG" sz="3200" b="1" dirty="0"/>
              <a:t>и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Mid Level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</a:t>
            </a:r>
            <a:r>
              <a:rPr lang="bg-BG" sz="3200" b="1" dirty="0"/>
              <a:t>системен администратор</a:t>
            </a:r>
            <a:endParaRPr lang="en-US" sz="3200" b="1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Александрина Механджийска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Web Developer </a:t>
            </a:r>
            <a:r>
              <a:rPr lang="bg-BG" dirty="0"/>
              <a:t>в </a:t>
            </a:r>
            <a:r>
              <a:rPr lang="en-US" b="1" dirty="0"/>
              <a:t>Aim Academics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/>
              <a:t>Impact Academics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ru-RU" b="1" dirty="0" err="1"/>
              <a:t>Goodwaller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Year</a:t>
            </a:r>
            <a:r>
              <a:rPr lang="ru-RU" b="1" dirty="0"/>
              <a:t> </a:t>
            </a:r>
            <a:r>
              <a:rPr lang="ru-RU" dirty="0"/>
              <a:t>в категория </a:t>
            </a:r>
            <a:r>
              <a:rPr lang="ru-RU" dirty="0" err="1"/>
              <a:t>Компютърни</a:t>
            </a:r>
            <a:r>
              <a:rPr lang="ru-RU" dirty="0"/>
              <a:t> науки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ru-RU" b="1" dirty="0"/>
              <a:t> </a:t>
            </a:r>
            <a:r>
              <a:rPr lang="ru-RU" dirty="0"/>
              <a:t>Ментор на </a:t>
            </a:r>
            <a:r>
              <a:rPr lang="ru-RU" b="1" dirty="0" err="1"/>
              <a:t>New</a:t>
            </a:r>
            <a:r>
              <a:rPr lang="ru-RU" b="1" dirty="0"/>
              <a:t> </a:t>
            </a:r>
            <a:r>
              <a:rPr lang="ru-RU" b="1" dirty="0" err="1"/>
              <a:t>Year</a:t>
            </a:r>
            <a:r>
              <a:rPr lang="ru-RU" b="1" dirty="0"/>
              <a:t> </a:t>
            </a:r>
            <a:r>
              <a:rPr lang="ru-RU" b="1" dirty="0" err="1"/>
              <a:t>seminars</a:t>
            </a:r>
            <a:r>
              <a:rPr lang="ru-RU" b="1" dirty="0"/>
              <a:t> </a:t>
            </a:r>
            <a:r>
              <a:rPr lang="ru-RU" dirty="0"/>
              <a:t>в </a:t>
            </a:r>
            <a:r>
              <a:rPr lang="ru-RU" dirty="0" err="1"/>
              <a:t>Харвард</a:t>
            </a:r>
            <a:endParaRPr lang="ru-RU" dirty="0"/>
          </a:p>
          <a:p>
            <a:pPr lvl="1">
              <a:lnSpc>
                <a:spcPct val="120000"/>
              </a:lnSpc>
            </a:pPr>
            <a:r>
              <a:rPr lang="ru-RU" dirty="0"/>
              <a:t>Гост-лектор в клуба по </a:t>
            </a:r>
            <a:r>
              <a:rPr lang="ru-RU" dirty="0" err="1"/>
              <a:t>компютърни</a:t>
            </a:r>
            <a:r>
              <a:rPr lang="ru-RU" dirty="0"/>
              <a:t> науки в </a:t>
            </a:r>
            <a:r>
              <a:rPr lang="ru-RU" b="1" dirty="0" err="1"/>
              <a:t>SungKyunKwan</a:t>
            </a:r>
            <a:r>
              <a:rPr lang="ru-RU" b="1" dirty="0"/>
              <a:t> University</a:t>
            </a:r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92EA3-213F-4BE5-ACE4-DC21C035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875" y="1764000"/>
            <a:ext cx="3519000" cy="351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en-US" sz="3200" b="1" dirty="0">
                <a:solidFill>
                  <a:schemeClr val="bg1"/>
                </a:solidFill>
              </a:rPr>
              <a:t>20 </a:t>
            </a:r>
            <a:r>
              <a:rPr lang="bg-BG" sz="3200" b="1" dirty="0">
                <a:solidFill>
                  <a:schemeClr val="bg1"/>
                </a:solidFill>
              </a:rPr>
              <a:t>февруари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000" y="122400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18 и 19 февруари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25 и 26 февруари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23 януари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20 февруари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bg-BG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#pb-jan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076000" y="3523654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541" y="1853999"/>
            <a:ext cx="245078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0554F-8BAC-4860-91E3-519E13DE9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6"/>
          <a:stretch/>
        </p:blipFill>
        <p:spPr>
          <a:xfrm>
            <a:off x="453679" y="1854000"/>
            <a:ext cx="7020000" cy="383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479018" y="1547168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CA5B5-8837-4D1F-B531-8388CD1F16E1}"/>
              </a:ext>
            </a:extLst>
          </p:cNvPr>
          <p:cNvGrpSpPr/>
          <p:nvPr/>
        </p:nvGrpSpPr>
        <p:grpSpPr>
          <a:xfrm>
            <a:off x="1903765" y="2958078"/>
            <a:ext cx="473760" cy="32400"/>
            <a:chOff x="1903765" y="2958078"/>
            <a:chExt cx="47376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14:cNvPr>
                <p14:cNvContentPartPr/>
                <p14:nvPr/>
              </p14:nvContentPartPr>
              <p14:xfrm>
                <a:off x="1903765" y="2968878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2D6FC3-CB2C-4E39-9886-FA8AB5D8CA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1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14:cNvPr>
                <p14:cNvContentPartPr/>
                <p14:nvPr/>
              </p14:nvContentPartPr>
              <p14:xfrm>
                <a:off x="2011045" y="296887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946ACC-05A3-4E6A-BBAD-D4ED9D3B3E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840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14:cNvPr>
                <p14:cNvContentPartPr/>
                <p14:nvPr/>
              </p14:nvContentPartPr>
              <p14:xfrm>
                <a:off x="2086645" y="299011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3050C2-0E9F-418A-A5C3-77BD7FA96F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4005" y="292711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14:cNvPr>
                <p14:cNvContentPartPr/>
                <p14:nvPr/>
              </p14:nvContentPartPr>
              <p14:xfrm>
                <a:off x="2183485" y="295807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9F2D53-ACC0-4D9C-898E-CDC8E13FD9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0845" y="28950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14:cNvPr>
                <p14:cNvContentPartPr/>
                <p14:nvPr/>
              </p14:nvContentPartPr>
              <p14:xfrm>
                <a:off x="2290765" y="296887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D9415D-7F58-4384-A94D-FBC3164D2E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8125" y="2906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14:cNvPr>
                <p14:cNvContentPartPr/>
                <p14:nvPr/>
              </p14:nvContentPartPr>
              <p14:xfrm>
                <a:off x="2377165" y="297967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63A533-165D-4DB9-97F8-4445D623B4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4165" y="291667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14:cNvPr>
              <p14:cNvContentPartPr/>
              <p14:nvPr/>
            </p14:nvContentPartPr>
            <p14:xfrm>
              <a:off x="9010165" y="4926558"/>
              <a:ext cx="46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9695FE-304E-40E2-8C1F-D52FE12B33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7525" y="4863918"/>
                <a:ext cx="130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14:cNvPr>
              <p14:cNvContentPartPr/>
              <p14:nvPr/>
            </p14:nvContentPartPr>
            <p14:xfrm>
              <a:off x="8896405" y="479731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AC3069-36D8-4217-A983-5BAA5745E7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3405" y="4734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06B01E9-A115-4D77-89F1-C719B6C37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000" y="3268117"/>
            <a:ext cx="3795395" cy="3316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72" y="4644617"/>
            <a:ext cx="3931665" cy="188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8578798" y="2566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F7DC7-255D-46E8-B5F7-40F3D94C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4" y="1267929"/>
            <a:ext cx="7056114" cy="337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jan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501000" y="3069000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B5486-61CE-4768-B984-2DFAD1D53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3" y="2839425"/>
            <a:ext cx="5778991" cy="81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4431</TotalTime>
  <Words>1206</Words>
  <Application>Microsoft Office PowerPoint</Application>
  <PresentationFormat>Widescreen</PresentationFormat>
  <Paragraphs>225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SoftUni Diamond Partners</vt:lpstr>
      <vt:lpstr>Educational Partners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119</cp:revision>
  <dcterms:created xsi:type="dcterms:W3CDTF">2018-05-23T13:08:44Z</dcterms:created>
  <dcterms:modified xsi:type="dcterms:W3CDTF">2023-01-05T19:49:01Z</dcterms:modified>
  <cp:category>computer programming;programming;C#;програмиране;кодиране</cp:category>
</cp:coreProperties>
</file>